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95" r:id="rId2"/>
    <p:sldId id="386" r:id="rId3"/>
    <p:sldId id="358" r:id="rId4"/>
    <p:sldId id="385" r:id="rId5"/>
    <p:sldId id="354" r:id="rId6"/>
    <p:sldId id="367" r:id="rId7"/>
    <p:sldId id="373" r:id="rId8"/>
    <p:sldId id="392" r:id="rId9"/>
    <p:sldId id="388" r:id="rId10"/>
    <p:sldId id="377" r:id="rId11"/>
    <p:sldId id="376" r:id="rId12"/>
    <p:sldId id="348" r:id="rId13"/>
    <p:sldId id="393" r:id="rId14"/>
    <p:sldId id="341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.VnTime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.VnTime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.VnTime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.VnTime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.VnTimeH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.VnTimeH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.VnTimeH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.VnTimeH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.VnTime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  <a:srgbClr val="FFFF00"/>
    <a:srgbClr val="99FFCC"/>
    <a:srgbClr val="00FFFF"/>
    <a:srgbClr val="008000"/>
    <a:srgbClr val="FF33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49" autoAdjust="0"/>
    <p:restoredTop sz="94664" autoAdjust="0"/>
  </p:normalViewPr>
  <p:slideViewPr>
    <p:cSldViewPr snapToGrid="0">
      <p:cViewPr>
        <p:scale>
          <a:sx n="75" d="100"/>
          <a:sy n="75" d="100"/>
        </p:scale>
        <p:origin x="-33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B6F1CB12-31D4-4999-B10D-38A5D9BD1B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35D5420-805D-4F5D-AA8A-A7A7672363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7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513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41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514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45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514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4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515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3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515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E80E12-CCEC-4802-A00A-67C9AAA5AB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3EE93-1F5E-44D4-967A-4AAB6FC9EE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30096-D636-4EE1-B86D-36826200E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A040407-490F-456D-B81D-10C2F6CFDC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8EB4D-CFEC-45CA-8FA8-530FD296CB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C41A1-CE0C-4FFA-A32C-04A8A2D34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2A542-C86E-47E1-B058-7BADFF6CD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B7602-EAA3-4BE7-B22D-ECA1920A4F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9B9C-883B-4299-B666-6D17D0759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54EBC-A03F-40B8-8E99-6422EBC74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03C00-E1B9-4D5B-B88F-59F30B1A1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574A5-A9E3-45C1-8FEA-51C48EEBB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FFFFFF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1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11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12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12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+mn-lt"/>
              </a:defRPr>
            </a:lvl1pPr>
          </a:lstStyle>
          <a:p>
            <a:fld id="{272D8CF5-0483-4D21-B8DE-E62BC67131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http://m.domaindlx.com/phamhao/Bienhieu/101.jpg" TargetMode="External"/><Relationship Id="rId18" Type="http://schemas.openxmlformats.org/officeDocument/2006/relationships/image" Target="../media/image21.jpeg"/><Relationship Id="rId3" Type="http://schemas.openxmlformats.org/officeDocument/2006/relationships/image" Target="http://m.domaindlx.com/phamhao/Bienhieu/305.jpg" TargetMode="External"/><Relationship Id="rId7" Type="http://schemas.openxmlformats.org/officeDocument/2006/relationships/image" Target="http://m.domaindlx.com/phamhao/Bienhieu/105.jpg" TargetMode="External"/><Relationship Id="rId12" Type="http://schemas.openxmlformats.org/officeDocument/2006/relationships/image" Target="../media/image11.jpeg"/><Relationship Id="rId17" Type="http://schemas.openxmlformats.org/officeDocument/2006/relationships/image" Target="http://m.domaindlx.com/phamhao/Bienhieu/112.jpg" TargetMode="External"/><Relationship Id="rId2" Type="http://schemas.openxmlformats.org/officeDocument/2006/relationships/image" Target="../media/image16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http://m.domaindlx.com/phamhao/Bienhieu/102.jpg" TargetMode="External"/><Relationship Id="rId5" Type="http://schemas.openxmlformats.org/officeDocument/2006/relationships/image" Target="http://m.domaindlx.com/phamhao/Bienhieu/103a.jpg" TargetMode="External"/><Relationship Id="rId15" Type="http://schemas.openxmlformats.org/officeDocument/2006/relationships/image" Target="http://m.domaindlx.com/phamhao/Bienhieu/225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17.jpeg"/><Relationship Id="rId9" Type="http://schemas.openxmlformats.org/officeDocument/2006/relationships/image" Target="http://m.domaindlx.com/phamhao/Bienhieu/226.jpg" TargetMode="External"/><Relationship Id="rId1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76200" y="3348097"/>
            <a:ext cx="883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6600"/>
                </a:solidFill>
                <a:cs typeface="Arial" charset="0"/>
              </a:rPr>
              <a:t>GIÁO DỤC AN TOÀN GIAO THÔNG – LỚP 2</a:t>
            </a:r>
          </a:p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cs typeface="Arial" charset="0"/>
              </a:rPr>
              <a:t>TUẦN </a:t>
            </a:r>
            <a:r>
              <a:rPr lang="en-US" sz="3200" b="1" dirty="0" smtClean="0">
                <a:solidFill>
                  <a:srgbClr val="0000FF"/>
                </a:solidFill>
                <a:cs typeface="Arial" charset="0"/>
              </a:rPr>
              <a:t>3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HiÖu</a:t>
            </a:r>
            <a:r>
              <a:rPr 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lÖnh</a:t>
            </a:r>
            <a:r>
              <a:rPr 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cña</a:t>
            </a:r>
            <a:r>
              <a:rPr 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c¶nh</a:t>
            </a:r>
            <a:r>
              <a:rPr 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th«ng</a:t>
            </a:r>
            <a:r>
              <a:rPr lang="en-US" sz="2800" b="1" dirty="0" smtClean="0">
                <a:solidFill>
                  <a:srgbClr val="FF0000"/>
                </a:solidFill>
                <a:latin typeface=".VnTimeH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BiÓn</a:t>
            </a:r>
            <a:r>
              <a:rPr 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b¸o</a:t>
            </a:r>
            <a:r>
              <a:rPr 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hiÖu</a:t>
            </a:r>
            <a:r>
              <a:rPr 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th«ng</a:t>
            </a:r>
            <a:r>
              <a:rPr lang="en-US" sz="2800" b="1" dirty="0" smtClean="0">
                <a:solidFill>
                  <a:srgbClr val="FF0000"/>
                </a:solidFill>
                <a:latin typeface=".VnTimeH" pitchFamily="34" charset="0"/>
              </a:rPr>
              <a:t> ®­</a:t>
            </a:r>
            <a:r>
              <a:rPr 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êng</a:t>
            </a:r>
            <a:r>
              <a:rPr 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bé</a:t>
            </a:r>
            <a:endParaRPr lang="en-US" sz="3200" b="1" dirty="0" smtClean="0">
              <a:solidFill>
                <a:srgbClr val="FF0000"/>
              </a:solidFill>
              <a:latin typeface=".VnTimeH" pitchFamily="34" charset="0"/>
            </a:endParaRPr>
          </a:p>
          <a:p>
            <a:pPr algn="ctr" eaLnBrk="1" hangingPunct="1">
              <a:defRPr/>
            </a:pPr>
            <a:endParaRPr lang="en-US" sz="3200" b="1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09800"/>
            <a:ext cx="62828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ÁN ĐIỆN TỬ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33600" y="914400"/>
            <a:ext cx="5105400" cy="914400"/>
          </a:xfrm>
          <a:prstGeom prst="roundRect">
            <a:avLst/>
          </a:prstGeom>
          <a:solidFill>
            <a:srgbClr val="9ED2D2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0000CC"/>
                </a:solidFill>
                <a:effectLst/>
                <a:latin typeface=".VnTime" pitchFamily="34" charset="0"/>
              </a:rPr>
              <a:t/>
            </a:r>
            <a:br>
              <a:rPr lang="en-US" sz="4000">
                <a:solidFill>
                  <a:srgbClr val="0000CC"/>
                </a:solidFill>
                <a:effectLst/>
                <a:latin typeface=".VnTime" pitchFamily="34" charset="0"/>
              </a:rPr>
            </a:br>
            <a:endParaRPr lang="en-US" sz="4000">
              <a:solidFill>
                <a:srgbClr val="0000CC"/>
              </a:solidFill>
              <a:effectLst/>
              <a:latin typeface=".VnTime" pitchFamily="34" charset="0"/>
            </a:endParaRPr>
          </a:p>
        </p:txBody>
      </p:sp>
      <p:pic>
        <p:nvPicPr>
          <p:cNvPr id="173065" name="Picture 9" descr="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79400"/>
            <a:ext cx="1619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6" name="Picture 10" descr="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228600"/>
            <a:ext cx="16827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7" name="Picture 11" descr="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7400" y="241300"/>
            <a:ext cx="16129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1625600" y="3289300"/>
            <a:ext cx="685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101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1968500" y="1892300"/>
            <a:ext cx="762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4559300" y="3225800"/>
            <a:ext cx="685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102</a:t>
            </a:r>
          </a:p>
        </p:txBody>
      </p:sp>
      <p:sp>
        <p:nvSpPr>
          <p:cNvPr id="173077" name="Line 21"/>
          <p:cNvSpPr>
            <a:spLocks noChangeShapeType="1"/>
          </p:cNvSpPr>
          <p:nvPr/>
        </p:nvSpPr>
        <p:spPr bwMode="auto">
          <a:xfrm flipV="1">
            <a:off x="5029200" y="1866900"/>
            <a:ext cx="762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7645400" y="3251200"/>
            <a:ext cx="685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112</a:t>
            </a:r>
          </a:p>
        </p:txBody>
      </p:sp>
      <p:sp>
        <p:nvSpPr>
          <p:cNvPr id="173079" name="Line 23"/>
          <p:cNvSpPr>
            <a:spLocks noChangeShapeType="1"/>
          </p:cNvSpPr>
          <p:nvPr/>
        </p:nvSpPr>
        <p:spPr bwMode="auto">
          <a:xfrm flipV="1">
            <a:off x="7950200" y="1854200"/>
            <a:ext cx="762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86" name="Text Box 30"/>
          <p:cNvSpPr txBox="1">
            <a:spLocks noChangeArrowheads="1"/>
          </p:cNvSpPr>
          <p:nvPr/>
        </p:nvSpPr>
        <p:spPr bwMode="auto">
          <a:xfrm>
            <a:off x="558800" y="2628900"/>
            <a:ext cx="2819400" cy="3302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FFFF00"/>
                </a:solidFill>
                <a:latin typeface=".VnTime" pitchFamily="34" charset="0"/>
              </a:rPr>
              <a:t>BiÓn ®­êng cÊm</a:t>
            </a:r>
            <a:r>
              <a:rPr lang="en-US" sz="2000" b="1">
                <a:solidFill>
                  <a:schemeClr val="accent2"/>
                </a:solidFill>
                <a:latin typeface=".VnTime" pitchFamily="34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Time" pitchFamily="34" charset="0"/>
              </a:rPr>
              <a:t> . H×nh trßn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Time" pitchFamily="34" charset="0"/>
              </a:rPr>
              <a:t>. ViÒn mµu ®á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Time" pitchFamily="34" charset="0"/>
              </a:rPr>
              <a:t>. NÒn mµu tr¾ng kh«ng cã h×nh vÏ.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Time" pitchFamily="34" charset="0"/>
              </a:rPr>
              <a:t>* </a:t>
            </a:r>
            <a:r>
              <a:rPr lang="en-US" sz="2000" b="1">
                <a:solidFill>
                  <a:srgbClr val="FFFF00"/>
                </a:solidFill>
              </a:rPr>
              <a:t>ý </a:t>
            </a:r>
            <a:r>
              <a:rPr lang="en-US" sz="2000" b="1">
                <a:solidFill>
                  <a:srgbClr val="FFFF00"/>
                </a:solidFill>
                <a:latin typeface=".VnTime" pitchFamily="34" charset="0"/>
              </a:rPr>
              <a:t>nghÜa: cÊm ng­êi vµ xe cé ®i l¹i.</a:t>
            </a:r>
          </a:p>
          <a:p>
            <a:pPr>
              <a:spcBef>
                <a:spcPct val="50000"/>
              </a:spcBef>
            </a:pPr>
            <a:endParaRPr lang="en-US" sz="2000" b="1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173087" name="Text Box 31"/>
          <p:cNvSpPr txBox="1">
            <a:spLocks noChangeArrowheads="1"/>
          </p:cNvSpPr>
          <p:nvPr/>
        </p:nvSpPr>
        <p:spPr bwMode="auto">
          <a:xfrm>
            <a:off x="3251200" y="2641600"/>
            <a:ext cx="3162300" cy="31496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Time" pitchFamily="34" charset="0"/>
              </a:rPr>
              <a:t>* BiÓn cÊm ®i ng­îc chiÒu: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Time" pitchFamily="34" charset="0"/>
              </a:rPr>
              <a:t>. H×nh trßn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Time" pitchFamily="34" charset="0"/>
              </a:rPr>
              <a:t>. Kh«ng cã viÒn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Time" pitchFamily="34" charset="0"/>
              </a:rPr>
              <a:t>. NÒn mµu ®á cã v¹ch ngang mµu tr¾ng 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Time" pitchFamily="34" charset="0"/>
              </a:rPr>
              <a:t>* </a:t>
            </a:r>
            <a:r>
              <a:rPr lang="en-US" sz="2000" b="1">
                <a:solidFill>
                  <a:srgbClr val="FFFF00"/>
                </a:solidFill>
              </a:rPr>
              <a:t>ý</a:t>
            </a:r>
            <a:r>
              <a:rPr lang="en-US" sz="2000" b="1">
                <a:solidFill>
                  <a:srgbClr val="FFFF00"/>
                </a:solidFill>
                <a:latin typeface=".VnTime" pitchFamily="34" charset="0"/>
              </a:rPr>
              <a:t> nghÜa: c¸c lo¹i xe kh«ng ®­îc ®i theo chiÒu cã ®Æt biÓn b¸o nµy.</a:t>
            </a:r>
          </a:p>
        </p:txBody>
      </p:sp>
      <p:sp>
        <p:nvSpPr>
          <p:cNvPr id="173088" name="Text Box 32"/>
          <p:cNvSpPr txBox="1">
            <a:spLocks noChangeArrowheads="1"/>
          </p:cNvSpPr>
          <p:nvPr/>
        </p:nvSpPr>
        <p:spPr bwMode="auto">
          <a:xfrm>
            <a:off x="5892800" y="2611438"/>
            <a:ext cx="3060700" cy="3454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Time" pitchFamily="34" charset="0"/>
              </a:rPr>
              <a:t>* BiÓn cÊm ng­êi ®i bé: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Time" pitchFamily="34" charset="0"/>
              </a:rPr>
              <a:t>. H×nh trßn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Time" pitchFamily="34" charset="0"/>
              </a:rPr>
              <a:t>. ViÒn mµu ®á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Time" pitchFamily="34" charset="0"/>
              </a:rPr>
              <a:t>. NÒn mµu tr¾ng cã h×nh vÏ ng­êi ®i bé mµu ®en.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Time" pitchFamily="34" charset="0"/>
              </a:rPr>
              <a:t>* </a:t>
            </a:r>
            <a:r>
              <a:rPr lang="en-US" sz="2000" b="1">
                <a:solidFill>
                  <a:srgbClr val="FFFF00"/>
                </a:solidFill>
              </a:rPr>
              <a:t>ý</a:t>
            </a:r>
            <a:r>
              <a:rPr lang="en-US" sz="2000" b="1">
                <a:solidFill>
                  <a:srgbClr val="FFFF00"/>
                </a:solidFill>
                <a:latin typeface=".VnTime" pitchFamily="34" charset="0"/>
              </a:rPr>
              <a:t> nghÜa: ng­êi ®i bé kh«ng ®­îc ®i ë ®o¹n ®­êng cã ®Æt biÓn b¸o nµy.</a:t>
            </a:r>
          </a:p>
        </p:txBody>
      </p:sp>
      <p:sp>
        <p:nvSpPr>
          <p:cNvPr id="173089" name="Rectangle 33"/>
          <p:cNvSpPr>
            <a:spLocks noChangeArrowheads="1"/>
          </p:cNvSpPr>
          <p:nvPr/>
        </p:nvSpPr>
        <p:spPr bwMode="auto">
          <a:xfrm>
            <a:off x="1079500" y="2592388"/>
            <a:ext cx="7759700" cy="1916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BiÓn b¸o cÊm cã ®Æc ®iÓm: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- H×nh trßn, viÒn mµu ®á, nÒn tr¾ng, h×nh vÏ mµu ®en biÓu thÞ néi dung cÊm.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7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17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17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nimBg="1"/>
      <p:bldP spid="173075" grpId="0" animBg="1"/>
      <p:bldP spid="173076" grpId="0" animBg="1"/>
      <p:bldP spid="173077" grpId="0" animBg="1"/>
      <p:bldP spid="173078" grpId="0" animBg="1"/>
      <p:bldP spid="173079" grpId="0" animBg="1"/>
      <p:bldP spid="173086" grpId="0" animBg="1"/>
      <p:bldP spid="173086" grpId="1" animBg="1"/>
      <p:bldP spid="173087" grpId="0" animBg="1"/>
      <p:bldP spid="173087" grpId="1" animBg="1"/>
      <p:bldP spid="173088" grpId="0" animBg="1"/>
      <p:bldP spid="173088" grpId="1" animBg="1"/>
      <p:bldP spid="173089" grpId="0" animBg="1"/>
      <p:bldP spid="17308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838200" y="1219200"/>
            <a:ext cx="76962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0000FF"/>
                </a:solidFill>
                <a:latin typeface=".VnTime" pitchFamily="34" charset="0"/>
              </a:rPr>
              <a:t>Bµi 3</a:t>
            </a: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: BiÓn b¸o hiÖu giao th«ng ®­êng bé.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1925638"/>
            <a:ext cx="914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.VnTime" pitchFamily="34" charset="0"/>
              </a:rPr>
              <a:t>            </a:t>
            </a:r>
          </a:p>
          <a:p>
            <a:endParaRPr lang="en-US" sz="2400">
              <a:solidFill>
                <a:srgbClr val="0000CC"/>
              </a:solidFill>
              <a:latin typeface=".VnTime" pitchFamily="34" charset="0"/>
            </a:endParaRPr>
          </a:p>
          <a:p>
            <a:endParaRPr lang="en-US" sz="2400">
              <a:solidFill>
                <a:srgbClr val="0000CC"/>
              </a:solidFill>
              <a:latin typeface=".VnTime" pitchFamily="34" charset="0"/>
            </a:endParaRPr>
          </a:p>
          <a:p>
            <a:endParaRPr lang="en-US" sz="2400">
              <a:solidFill>
                <a:srgbClr val="0000CC"/>
              </a:solidFill>
              <a:latin typeface=".VnTime" pitchFamily="34" charset="0"/>
            </a:endParaRPr>
          </a:p>
          <a:p>
            <a:endParaRPr lang="en-US" sz="2400">
              <a:solidFill>
                <a:srgbClr val="0000CC"/>
              </a:solidFill>
              <a:latin typeface=".VnTime" pitchFamily="34" charset="0"/>
            </a:endParaRPr>
          </a:p>
          <a:p>
            <a:endParaRPr lang="en-US" sz="2000">
              <a:solidFill>
                <a:srgbClr val="0000CC"/>
              </a:solidFill>
              <a:latin typeface=".VnTime" pitchFamily="34" charset="0"/>
            </a:endParaRPr>
          </a:p>
          <a:p>
            <a:endParaRPr lang="en-US" sz="2000">
              <a:solidFill>
                <a:srgbClr val="0000CC"/>
              </a:solidFill>
              <a:latin typeface=".VnTime" pitchFamily="34" charset="0"/>
            </a:endParaRPr>
          </a:p>
          <a:p>
            <a:r>
              <a:rPr lang="en-US" sz="2400">
                <a:solidFill>
                  <a:srgbClr val="0000CC"/>
                </a:solidFill>
                <a:latin typeface=".VnTime" pitchFamily="34" charset="0"/>
              </a:rPr>
              <a:t>            </a:t>
            </a:r>
          </a:p>
        </p:txBody>
      </p:sp>
      <p:sp>
        <p:nvSpPr>
          <p:cNvPr id="172041" name="AutoShape 9"/>
          <p:cNvSpPr>
            <a:spLocks noChangeArrowheads="1"/>
          </p:cNvSpPr>
          <p:nvPr/>
        </p:nvSpPr>
        <p:spPr bwMode="auto">
          <a:xfrm>
            <a:off x="939800" y="0"/>
            <a:ext cx="7786688" cy="227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FF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sng" dirty="0" smtClean="0">
                <a:solidFill>
                  <a:srgbClr val="0000FF"/>
                </a:solidFill>
                <a:latin typeface=".VnTime" pitchFamily="34" charset="0"/>
              </a:rPr>
              <a:t>An </a:t>
            </a:r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toµn</a:t>
            </a:r>
            <a:r>
              <a:rPr lang="en-US" sz="20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giao</a:t>
            </a:r>
            <a:r>
              <a:rPr lang="en-US" sz="20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th«ng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</a:p>
          <a:p>
            <a:pPr algn="ctr"/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Bµi</a:t>
            </a:r>
            <a:r>
              <a:rPr lang="en-US" sz="2000" b="1" u="sng" dirty="0">
                <a:solidFill>
                  <a:srgbClr val="0000FF"/>
                </a:solidFill>
                <a:latin typeface=".VnTime" pitchFamily="34" charset="0"/>
              </a:rPr>
              <a:t> 3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</a:rPr>
              <a:t>HiÖu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lÖnh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cña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c¶nh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s¸t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giao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th«ng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           </a:t>
            </a:r>
            <a:r>
              <a:rPr lang="en-US" b="1" dirty="0" err="1">
                <a:solidFill>
                  <a:srgbClr val="0000FF"/>
                </a:solidFill>
              </a:rPr>
              <a:t>BiÓn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b¸o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hiÖu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giao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th«ng</a:t>
            </a:r>
            <a:r>
              <a:rPr lang="en-US" b="1" dirty="0">
                <a:solidFill>
                  <a:srgbClr val="0000FF"/>
                </a:solidFill>
              </a:rPr>
              <a:t> ®­</a:t>
            </a:r>
            <a:r>
              <a:rPr lang="en-US" b="1" dirty="0" err="1">
                <a:solidFill>
                  <a:srgbClr val="0000FF"/>
                </a:solidFill>
              </a:rPr>
              <a:t>êng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bé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 eaLnBrk="1" hangingPunct="1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838200" y="3124200"/>
            <a:ext cx="7302500" cy="2271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* </a:t>
            </a:r>
            <a:r>
              <a:rPr lang="en-US" sz="3200" u="sng">
                <a:solidFill>
                  <a:schemeClr val="accent2"/>
                </a:solidFill>
                <a:latin typeface=".VnTime" pitchFamily="34" charset="0"/>
              </a:rPr>
              <a:t>Ghi nhí</a:t>
            </a: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   Khi ®i trªn ®­êng, gÆp biÓn b¸o cÊm th× ng­êi vµ c¸c lo¹i xe ph¶i thùc hiÖn ®óng theo hiÖu lÖnh ghi trªn mçi biÓn b¸o ®ã.</a:t>
            </a:r>
          </a:p>
        </p:txBody>
      </p:sp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3149600" y="2743200"/>
            <a:ext cx="29337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Nªu tªn 3 biÓn b¸o võa häc</a:t>
            </a:r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2298700" y="3632200"/>
            <a:ext cx="4673600" cy="15525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 BiÓn ®­êng cÊm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  BiÓn cÊm ®i ng­îc chiÒu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  BiÓn cÊm ng­êi ®i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6" grpId="0" animBg="1"/>
      <p:bldP spid="172046" grpId="1" animBg="1"/>
      <p:bldP spid="172047" grpId="0" animBg="1"/>
      <p:bldP spid="1720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00"/>
            </a:gs>
            <a:gs pos="50000">
              <a:srgbClr val="FFFFFF"/>
            </a:gs>
            <a:gs pos="100000">
              <a:srgbClr val="66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0" name="WordArt 20"/>
          <p:cNvSpPr>
            <a:spLocks noChangeArrowheads="1" noChangeShapeType="1" noTextEdit="1"/>
          </p:cNvSpPr>
          <p:nvPr/>
        </p:nvSpPr>
        <p:spPr bwMode="auto">
          <a:xfrm>
            <a:off x="2333625" y="2239963"/>
            <a:ext cx="5537200" cy="2911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3DH"/>
              </a:rPr>
              <a:t>Ai nhanh ai ®óng</a:t>
            </a:r>
          </a:p>
        </p:txBody>
      </p:sp>
      <p:sp>
        <p:nvSpPr>
          <p:cNvPr id="133143" name="WordArt 23" descr="Paper bag"/>
          <p:cNvSpPr>
            <a:spLocks noChangeArrowheads="1" noChangeShapeType="1" noTextEdit="1"/>
          </p:cNvSpPr>
          <p:nvPr/>
        </p:nvSpPr>
        <p:spPr bwMode="auto">
          <a:xfrm rot="-470505">
            <a:off x="660400" y="2301875"/>
            <a:ext cx="4371975" cy="1416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.Vn3DH"/>
              </a:rPr>
              <a:t> Trß ch¬i:</a:t>
            </a:r>
          </a:p>
        </p:txBody>
      </p:sp>
      <p:sp>
        <p:nvSpPr>
          <p:cNvPr id="133144" name="AutoShape 24"/>
          <p:cNvSpPr>
            <a:spLocks noChangeArrowheads="1"/>
          </p:cNvSpPr>
          <p:nvPr/>
        </p:nvSpPr>
        <p:spPr bwMode="auto">
          <a:xfrm>
            <a:off x="304800" y="-190500"/>
            <a:ext cx="7786688" cy="2540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FF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sng" dirty="0" smtClean="0">
                <a:solidFill>
                  <a:srgbClr val="0000FF"/>
                </a:solidFill>
                <a:latin typeface=".VnTime" pitchFamily="34" charset="0"/>
              </a:rPr>
              <a:t>An </a:t>
            </a:r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toµn</a:t>
            </a:r>
            <a:r>
              <a:rPr lang="en-US" sz="20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giao</a:t>
            </a:r>
            <a:r>
              <a:rPr lang="en-US" sz="20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th«ng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</a:p>
          <a:p>
            <a:pPr algn="ctr"/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Bµi</a:t>
            </a:r>
            <a:r>
              <a:rPr lang="en-US" sz="2000" b="1" u="sng" dirty="0">
                <a:solidFill>
                  <a:srgbClr val="0000FF"/>
                </a:solidFill>
                <a:latin typeface=".VnTime" pitchFamily="34" charset="0"/>
              </a:rPr>
              <a:t> 3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</a:rPr>
              <a:t>HiÖu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lÖnh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cña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c¶nh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s¸t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giao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th«ng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           </a:t>
            </a:r>
            <a:r>
              <a:rPr lang="en-US" b="1" dirty="0" err="1">
                <a:solidFill>
                  <a:srgbClr val="0000FF"/>
                </a:solidFill>
              </a:rPr>
              <a:t>BiÓn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b¸o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hiÖu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giao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th«ng</a:t>
            </a:r>
            <a:r>
              <a:rPr lang="en-US" b="1" dirty="0">
                <a:solidFill>
                  <a:srgbClr val="0000FF"/>
                </a:solidFill>
              </a:rPr>
              <a:t> ®­</a:t>
            </a:r>
            <a:r>
              <a:rPr lang="en-US" b="1" dirty="0" err="1">
                <a:solidFill>
                  <a:srgbClr val="0000FF"/>
                </a:solidFill>
              </a:rPr>
              <a:t>êng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bé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 eaLnBrk="1" hangingPunct="1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133146" name="Picture 26" descr="!DANC_CL"/>
          <p:cNvPicPr>
            <a:picLocks noChangeAspect="1" noChangeArrowheads="1" noCrop="1"/>
          </p:cNvPicPr>
          <p:nvPr/>
        </p:nvPicPr>
        <p:blipFill>
          <a:blip r:embed="rId3">
            <a:lum bright="-24000"/>
          </a:blip>
          <a:srcRect/>
          <a:stretch>
            <a:fillRect/>
          </a:stretch>
        </p:blipFill>
        <p:spPr bwMode="auto">
          <a:xfrm>
            <a:off x="4991100" y="4776788"/>
            <a:ext cx="30480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 descr="http://m.domaindlx.com/phamhao/Bienhieu/305.jpg"/>
          <p:cNvPicPr>
            <a:picLocks noGrp="1" noChangeAspect="1" noChangeArrowheads="1"/>
          </p:cNvPicPr>
          <p:nvPr>
            <p:ph type="title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304800" y="785813"/>
            <a:ext cx="1222375" cy="1179512"/>
          </a:xfrm>
        </p:spPr>
      </p:pic>
      <p:pic>
        <p:nvPicPr>
          <p:cNvPr id="198662" name="Picture 6" descr="http://m.domaindlx.com/phamhao/Bienhieu/103a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746250" y="825500"/>
            <a:ext cx="1130300" cy="1276350"/>
          </a:xfrm>
          <a:prstGeom prst="rect">
            <a:avLst/>
          </a:prstGeom>
          <a:noFill/>
        </p:spPr>
      </p:pic>
      <p:pic>
        <p:nvPicPr>
          <p:cNvPr id="198663" name="Picture 7" descr="http://m.domaindlx.com/phamhao/Bienhieu/105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93688" y="2079625"/>
            <a:ext cx="1112837" cy="1133475"/>
          </a:xfrm>
          <a:prstGeom prst="rect">
            <a:avLst/>
          </a:prstGeom>
          <a:noFill/>
        </p:spPr>
      </p:pic>
      <p:pic>
        <p:nvPicPr>
          <p:cNvPr id="198664" name="Picture 8" descr="http://m.domaindlx.com/phamhao/Bienhieu/226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1755775" y="2214563"/>
            <a:ext cx="1103313" cy="1016000"/>
          </a:xfrm>
          <a:prstGeom prst="rect">
            <a:avLst/>
          </a:prstGeom>
          <a:noFill/>
        </p:spPr>
      </p:pic>
      <p:pic>
        <p:nvPicPr>
          <p:cNvPr id="198665" name="Picture 9" descr="http://m.domaindlx.com/phamhao/Bienhieu/10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0" r:link="rId11"/>
          <a:srcRect/>
          <a:stretch>
            <a:fillRect/>
          </a:stretch>
        </p:blipFill>
        <p:spPr>
          <a:xfrm>
            <a:off x="1790700" y="3460750"/>
            <a:ext cx="1079500" cy="1190625"/>
          </a:xfrm>
        </p:spPr>
      </p:pic>
      <p:pic>
        <p:nvPicPr>
          <p:cNvPr id="198666" name="Picture 10" descr="http://m.domaindlx.com/phamhao/Bienhieu/101.jpg"/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1776413" y="4867275"/>
            <a:ext cx="1130300" cy="1139825"/>
          </a:xfrm>
          <a:prstGeom prst="rect">
            <a:avLst/>
          </a:prstGeom>
          <a:noFill/>
        </p:spPr>
      </p:pic>
      <p:pic>
        <p:nvPicPr>
          <p:cNvPr id="198667" name="Picture 11" descr="http://m.domaindlx.com/phamhao/Bienhieu/225.jpg"/>
          <p:cNvPicPr>
            <a:picLocks noChangeAspect="1" noChangeArrowheads="1"/>
          </p:cNvPicPr>
          <p:nvPr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244475" y="4970463"/>
            <a:ext cx="1190625" cy="1038225"/>
          </a:xfrm>
          <a:prstGeom prst="rect">
            <a:avLst/>
          </a:prstGeom>
          <a:noFill/>
        </p:spPr>
      </p:pic>
      <p:pic>
        <p:nvPicPr>
          <p:cNvPr id="198668" name="Picture 12" descr="http://m.domaindlx.com/phamhao/Bienhieu/112.jpg"/>
          <p:cNvPicPr>
            <a:picLocks noChangeAspect="1" noChangeArrowheads="1"/>
          </p:cNvPicPr>
          <p:nvPr/>
        </p:nvPicPr>
        <p:blipFill>
          <a:blip r:embed="rId16" r:link="rId17"/>
          <a:srcRect/>
          <a:stretch>
            <a:fillRect/>
          </a:stretch>
        </p:blipFill>
        <p:spPr bwMode="auto">
          <a:xfrm>
            <a:off x="254000" y="3508375"/>
            <a:ext cx="1130300" cy="1182688"/>
          </a:xfrm>
          <a:prstGeom prst="rect">
            <a:avLst/>
          </a:prstGeom>
          <a:noFill/>
        </p:spPr>
      </p:pic>
      <p:pic>
        <p:nvPicPr>
          <p:cNvPr id="198669" name="Picture 13" descr="http://m.domaindlx.com/phamhao/Bienhieu/225.jpg"/>
          <p:cNvPicPr>
            <a:picLocks noChangeAspect="1" noChangeArrowheads="1"/>
          </p:cNvPicPr>
          <p:nvPr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7140575" y="665163"/>
            <a:ext cx="1038225" cy="904875"/>
          </a:xfrm>
          <a:prstGeom prst="rect">
            <a:avLst/>
          </a:prstGeom>
          <a:noFill/>
        </p:spPr>
      </p:pic>
      <p:pic>
        <p:nvPicPr>
          <p:cNvPr id="198670" name="Picture 14" descr="http://m.domaindlx.com/phamhao/Bienhieu/103a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7042150" y="1905000"/>
            <a:ext cx="1117600" cy="1262063"/>
          </a:xfrm>
          <a:prstGeom prst="rect">
            <a:avLst/>
          </a:prstGeom>
          <a:noFill/>
        </p:spPr>
      </p:pic>
      <p:pic>
        <p:nvPicPr>
          <p:cNvPr id="198671" name="Picture 15" descr="http://m.domaindlx.com/phamhao/Bienhieu/305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778500" y="3452813"/>
            <a:ext cx="1160463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73" name="Picture 17" descr="http://m.domaindlx.com/phamhao/Bienhieu/226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7029450" y="3459163"/>
            <a:ext cx="1087438" cy="1069975"/>
          </a:xfrm>
          <a:prstGeom prst="rect">
            <a:avLst/>
          </a:prstGeom>
          <a:noFill/>
        </p:spPr>
      </p:pic>
      <p:pic>
        <p:nvPicPr>
          <p:cNvPr id="198674" name="Picture 18" descr="http://m.domaindlx.com/phamhao/Bienhieu/102.jpg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7034213" y="4794250"/>
            <a:ext cx="101758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75" name="Picture 19" descr="http://m.domaindlx.com/phamhao/Bienhieu/112.jpg"/>
          <p:cNvPicPr>
            <a:picLocks noChangeAspect="1" noChangeArrowheads="1"/>
          </p:cNvPicPr>
          <p:nvPr/>
        </p:nvPicPr>
        <p:blipFill>
          <a:blip r:embed="rId16" r:link="rId17"/>
          <a:srcRect/>
          <a:stretch>
            <a:fillRect/>
          </a:stretch>
        </p:blipFill>
        <p:spPr bwMode="auto">
          <a:xfrm>
            <a:off x="5727700" y="4803775"/>
            <a:ext cx="1127125" cy="1196975"/>
          </a:xfrm>
          <a:prstGeom prst="rect">
            <a:avLst/>
          </a:prstGeom>
          <a:noFill/>
        </p:spPr>
      </p:pic>
      <p:pic>
        <p:nvPicPr>
          <p:cNvPr id="198676" name="Picture 20" descr="http://m.domaindlx.com/phamhao/Bienhieu/101.jpg"/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5776913" y="1984375"/>
            <a:ext cx="1079500" cy="1152525"/>
          </a:xfrm>
          <a:prstGeom prst="rect">
            <a:avLst/>
          </a:prstGeom>
          <a:noFill/>
        </p:spPr>
      </p:pic>
      <p:sp>
        <p:nvSpPr>
          <p:cNvPr id="198677" name="Text Box 21"/>
          <p:cNvSpPr txBox="1">
            <a:spLocks noChangeArrowheads="1"/>
          </p:cNvSpPr>
          <p:nvPr/>
        </p:nvSpPr>
        <p:spPr bwMode="auto">
          <a:xfrm>
            <a:off x="1882775" y="61071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8678" name="Text Box 22"/>
          <p:cNvSpPr txBox="1">
            <a:spLocks noChangeArrowheads="1"/>
          </p:cNvSpPr>
          <p:nvPr/>
        </p:nvSpPr>
        <p:spPr bwMode="auto">
          <a:xfrm>
            <a:off x="1727200" y="6057900"/>
            <a:ext cx="1181100" cy="3143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.VnTime" pitchFamily="34" charset="0"/>
              </a:rPr>
              <a:t>§­êng cÊm</a:t>
            </a:r>
          </a:p>
        </p:txBody>
      </p:sp>
      <p:sp>
        <p:nvSpPr>
          <p:cNvPr id="198679" name="Text Box 23"/>
          <p:cNvSpPr txBox="1">
            <a:spLocks noChangeArrowheads="1"/>
          </p:cNvSpPr>
          <p:nvPr/>
        </p:nvSpPr>
        <p:spPr bwMode="auto">
          <a:xfrm>
            <a:off x="5232400" y="6045200"/>
            <a:ext cx="16256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.VnTime" pitchFamily="34" charset="0"/>
              </a:rPr>
              <a:t>CÊm ng­êi ®i bé</a:t>
            </a:r>
          </a:p>
        </p:txBody>
      </p:sp>
      <p:sp>
        <p:nvSpPr>
          <p:cNvPr id="198680" name="Text Box 24"/>
          <p:cNvSpPr txBox="1">
            <a:spLocks noChangeArrowheads="1"/>
          </p:cNvSpPr>
          <p:nvPr/>
        </p:nvSpPr>
        <p:spPr bwMode="auto">
          <a:xfrm>
            <a:off x="2882900" y="3987800"/>
            <a:ext cx="18923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.VnTime" pitchFamily="34" charset="0"/>
              </a:rPr>
              <a:t>CÊm ®i ng­îc chiÒu</a:t>
            </a:r>
          </a:p>
        </p:txBody>
      </p:sp>
      <p:pic>
        <p:nvPicPr>
          <p:cNvPr id="198681" name="Picture 25" descr="106a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880100" y="571500"/>
            <a:ext cx="10858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8" grpId="0" animBg="1"/>
      <p:bldP spid="198679" grpId="0" animBg="1"/>
      <p:bldP spid="1986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00"/>
            </a:gs>
            <a:gs pos="50000">
              <a:srgbClr val="FFFFFF"/>
            </a:gs>
            <a:gs pos="100000">
              <a:srgbClr val="66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75" name="Group 23"/>
          <p:cNvGrpSpPr>
            <a:grpSpLocks/>
          </p:cNvGrpSpPr>
          <p:nvPr/>
        </p:nvGrpSpPr>
        <p:grpSpPr bwMode="auto">
          <a:xfrm>
            <a:off x="469900" y="1930400"/>
            <a:ext cx="9144000" cy="4660900"/>
            <a:chOff x="0" y="576"/>
            <a:chExt cx="5760" cy="3744"/>
          </a:xfrm>
        </p:grpSpPr>
        <p:pic>
          <p:nvPicPr>
            <p:cNvPr id="125976" name="Picture 24" descr="hhhh"/>
            <p:cNvPicPr>
              <a:picLocks noChangeAspect="1" noChangeArrowheads="1"/>
            </p:cNvPicPr>
            <p:nvPr/>
          </p:nvPicPr>
          <p:blipFill>
            <a:blip r:embed="rId2"/>
            <a:srcRect l="12000" t="7625" r="10001" b="14044"/>
            <a:stretch>
              <a:fillRect/>
            </a:stretch>
          </p:blipFill>
          <p:spPr bwMode="auto">
            <a:xfrm>
              <a:off x="0" y="576"/>
              <a:ext cx="5760" cy="3744"/>
            </a:xfrm>
            <a:prstGeom prst="rect">
              <a:avLst/>
            </a:prstGeom>
            <a:noFill/>
          </p:spPr>
        </p:pic>
        <p:pic>
          <p:nvPicPr>
            <p:cNvPr id="125977" name="Picture 25" descr="teddy_bear_reading_st_a_hc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072"/>
              <a:ext cx="960" cy="1248"/>
            </a:xfrm>
            <a:prstGeom prst="rect">
              <a:avLst/>
            </a:prstGeom>
            <a:noFill/>
          </p:spPr>
        </p:pic>
        <p:pic>
          <p:nvPicPr>
            <p:cNvPr id="125978" name="Picture 26" descr="!DANC_CL"/>
            <p:cNvPicPr>
              <a:picLocks noChangeAspect="1" noChangeArrowheads="1" noCrop="1"/>
            </p:cNvPicPr>
            <p:nvPr/>
          </p:nvPicPr>
          <p:blipFill>
            <a:blip r:embed="rId4">
              <a:lum bright="-24000"/>
            </a:blip>
            <a:srcRect/>
            <a:stretch>
              <a:fillRect/>
            </a:stretch>
          </p:blipFill>
          <p:spPr bwMode="auto">
            <a:xfrm>
              <a:off x="4560" y="2862"/>
              <a:ext cx="1200" cy="1458"/>
            </a:xfrm>
            <a:prstGeom prst="rect">
              <a:avLst/>
            </a:prstGeom>
            <a:noFill/>
          </p:spPr>
        </p:pic>
      </p:grpSp>
      <p:sp>
        <p:nvSpPr>
          <p:cNvPr id="125984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1130300" y="2806700"/>
            <a:ext cx="7581900" cy="2106613"/>
          </a:xfrm>
          <a:solidFill>
            <a:srgbClr val="0000FF"/>
          </a:solidFill>
          <a:ln/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.VnTime" pitchFamily="34" charset="0"/>
              </a:rPr>
              <a:t>Ghi</a:t>
            </a:r>
            <a:r>
              <a:rPr lang="en-US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.VnTime" pitchFamily="34" charset="0"/>
              </a:rPr>
              <a:t>nhí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Khi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®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trªn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®­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êng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gÆp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hiÖu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lÖnh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cña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C¶nh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s¸t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giao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th«ng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vµ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chØ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dÉn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cña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biÓn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b¸o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hiÖu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giao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th«ng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ta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ph¶i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tu©n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theo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®Ó ®¶m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b¶o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 an </a:t>
            </a:r>
            <a:r>
              <a:rPr lang="en-US" dirty="0" err="1">
                <a:solidFill>
                  <a:schemeClr val="accent2"/>
                </a:solidFill>
                <a:latin typeface=".VnTime" pitchFamily="34" charset="0"/>
              </a:rPr>
              <a:t>toµn</a:t>
            </a:r>
            <a:r>
              <a:rPr lang="en-US" dirty="0">
                <a:solidFill>
                  <a:schemeClr val="accent2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25985" name="AutoShape 33"/>
          <p:cNvSpPr>
            <a:spLocks noChangeArrowheads="1"/>
          </p:cNvSpPr>
          <p:nvPr/>
        </p:nvSpPr>
        <p:spPr bwMode="auto">
          <a:xfrm>
            <a:off x="939800" y="-215900"/>
            <a:ext cx="7786688" cy="2565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FF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sng" dirty="0" smtClean="0">
                <a:solidFill>
                  <a:srgbClr val="0000FF"/>
                </a:solidFill>
                <a:latin typeface=".VnTime" pitchFamily="34" charset="0"/>
              </a:rPr>
              <a:t>An </a:t>
            </a:r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toµn</a:t>
            </a:r>
            <a:r>
              <a:rPr lang="en-US" sz="20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giao</a:t>
            </a:r>
            <a:r>
              <a:rPr lang="en-US" sz="20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th«ng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</a:p>
          <a:p>
            <a:pPr algn="ctr"/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Bµi</a:t>
            </a:r>
            <a:r>
              <a:rPr lang="en-US" sz="2000" b="1" u="sng" dirty="0">
                <a:solidFill>
                  <a:srgbClr val="0000FF"/>
                </a:solidFill>
                <a:latin typeface=".VnTime" pitchFamily="34" charset="0"/>
              </a:rPr>
              <a:t> 3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</a:rPr>
              <a:t>HiÖu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lÖnh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cña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c¶nh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s¸t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giao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th«ng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           </a:t>
            </a:r>
            <a:r>
              <a:rPr lang="en-US" b="1" dirty="0" err="1">
                <a:solidFill>
                  <a:srgbClr val="0000FF"/>
                </a:solidFill>
              </a:rPr>
              <a:t>BiÓn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b¸o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hiÖu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giao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th«ng</a:t>
            </a:r>
            <a:r>
              <a:rPr lang="en-US" b="1" dirty="0">
                <a:solidFill>
                  <a:srgbClr val="0000FF"/>
                </a:solidFill>
              </a:rPr>
              <a:t> ®­</a:t>
            </a:r>
            <a:r>
              <a:rPr lang="en-US" b="1" dirty="0" err="1">
                <a:solidFill>
                  <a:srgbClr val="0000FF"/>
                </a:solidFill>
              </a:rPr>
              <a:t>êng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bé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 eaLnBrk="1" hangingPunct="1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59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WordArt 4"/>
          <p:cNvSpPr>
            <a:spLocks noChangeArrowheads="1" noChangeShapeType="1" noTextEdit="1"/>
          </p:cNvSpPr>
          <p:nvPr/>
        </p:nvSpPr>
        <p:spPr bwMode="auto">
          <a:xfrm rot="5400000">
            <a:off x="-1600200" y="1981200"/>
            <a:ext cx="4495800" cy="1143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.VnBahamasBH"/>
              </a:rPr>
              <a:t>Khëi ®éng</a:t>
            </a:r>
          </a:p>
        </p:txBody>
      </p:sp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 rot="-123062">
            <a:off x="3201988" y="860425"/>
            <a:ext cx="2035175" cy="1330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1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>
                        <a:alpha val="30000"/>
                      </a:srgbClr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Trß ch¬i :</a:t>
            </a:r>
          </a:p>
        </p:txBody>
      </p:sp>
      <p:sp>
        <p:nvSpPr>
          <p:cNvPr id="186376" name="AutoShape 8"/>
          <p:cNvSpPr>
            <a:spLocks noChangeArrowheads="1"/>
          </p:cNvSpPr>
          <p:nvPr/>
        </p:nvSpPr>
        <p:spPr bwMode="auto">
          <a:xfrm>
            <a:off x="1606550" y="2405063"/>
            <a:ext cx="6173788" cy="158908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sz="6000" b="1" i="1">
                <a:solidFill>
                  <a:srgbClr val="008000"/>
                </a:solidFill>
                <a:latin typeface=".VnAristote" pitchFamily="34" charset="0"/>
              </a:rPr>
              <a:t>§Ìn xanh- </a:t>
            </a:r>
            <a:r>
              <a:rPr lang="en-US" sz="6000" b="1" i="1">
                <a:solidFill>
                  <a:srgbClr val="FF3300"/>
                </a:solidFill>
                <a:latin typeface=".VnAristote" pitchFamily="34" charset="0"/>
              </a:rPr>
              <a:t>§Ìn ®á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nimBg="1"/>
      <p:bldP spid="186373" grpId="0" animBg="1"/>
      <p:bldP spid="1863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ham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953000"/>
            <a:ext cx="1371600" cy="1600200"/>
          </a:xfrm>
          <a:prstGeom prst="rect">
            <a:avLst/>
          </a:prstGeom>
          <a:noFill/>
        </p:spPr>
      </p:pic>
      <p:pic>
        <p:nvPicPr>
          <p:cNvPr id="149507" name="Picture 3" descr="ham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181600"/>
            <a:ext cx="1066800" cy="1295400"/>
          </a:xfrm>
          <a:prstGeom prst="rect">
            <a:avLst/>
          </a:prstGeom>
          <a:noFill/>
        </p:spPr>
      </p:pic>
      <p:pic>
        <p:nvPicPr>
          <p:cNvPr id="149508" name="Picture 4" descr="ham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562600"/>
            <a:ext cx="762000" cy="914400"/>
          </a:xfrm>
          <a:prstGeom prst="rect">
            <a:avLst/>
          </a:prstGeom>
          <a:noFill/>
        </p:spPr>
      </p:pic>
      <p:pic>
        <p:nvPicPr>
          <p:cNvPr id="149509" name="Picture 5" descr="ham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5410200"/>
            <a:ext cx="838200" cy="1066800"/>
          </a:xfrm>
          <a:prstGeom prst="rect">
            <a:avLst/>
          </a:prstGeom>
          <a:noFill/>
        </p:spPr>
      </p:pic>
      <p:pic>
        <p:nvPicPr>
          <p:cNvPr id="149510" name="Picture 6" descr="ham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715000"/>
            <a:ext cx="609600" cy="762000"/>
          </a:xfrm>
          <a:prstGeom prst="rect">
            <a:avLst/>
          </a:prstGeom>
          <a:noFill/>
        </p:spPr>
      </p:pic>
      <p:sp>
        <p:nvSpPr>
          <p:cNvPr id="149511" name="WordArt 7"/>
          <p:cNvSpPr>
            <a:spLocks noChangeArrowheads="1" noChangeShapeType="1" noTextEdit="1"/>
          </p:cNvSpPr>
          <p:nvPr/>
        </p:nvSpPr>
        <p:spPr bwMode="auto">
          <a:xfrm rot="5400000">
            <a:off x="-1600200" y="1981200"/>
            <a:ext cx="4495800" cy="1143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.VnBahamasBH"/>
              </a:rPr>
              <a:t>Khëi ®éng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1600200" y="622300"/>
            <a:ext cx="7620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endParaRPr lang="en-US" sz="2800" b="1" i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2678113" y="647700"/>
            <a:ext cx="456088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Aristote" pitchFamily="34" charset="0"/>
            </a:endParaRPr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2133600" y="581025"/>
            <a:ext cx="52768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VnTimes" pitchFamily="2" charset="0"/>
            </a:endParaRPr>
          </a:p>
        </p:txBody>
      </p:sp>
      <p:sp>
        <p:nvSpPr>
          <p:cNvPr id="149530" name="WordArt 26"/>
          <p:cNvSpPr>
            <a:spLocks noChangeArrowheads="1" noChangeShapeType="1" noTextEdit="1"/>
          </p:cNvSpPr>
          <p:nvPr/>
        </p:nvSpPr>
        <p:spPr bwMode="auto">
          <a:xfrm rot="-123062">
            <a:off x="3201988" y="860425"/>
            <a:ext cx="2035175" cy="1330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1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>
                        <a:alpha val="30000"/>
                      </a:srgbClr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Trß ch¬i : </a:t>
            </a:r>
          </a:p>
        </p:txBody>
      </p:sp>
      <p:sp>
        <p:nvSpPr>
          <p:cNvPr id="149531" name="AutoShape 27"/>
          <p:cNvSpPr>
            <a:spLocks noChangeArrowheads="1"/>
          </p:cNvSpPr>
          <p:nvPr/>
        </p:nvSpPr>
        <p:spPr bwMode="auto">
          <a:xfrm>
            <a:off x="1606550" y="2405063"/>
            <a:ext cx="6173788" cy="158908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sz="6000" b="1" i="1">
                <a:solidFill>
                  <a:srgbClr val="008000"/>
                </a:solidFill>
                <a:latin typeface=".VnAristote" pitchFamily="34" charset="0"/>
              </a:rPr>
              <a:t>§Ìn xanh- </a:t>
            </a:r>
            <a:r>
              <a:rPr lang="en-US" sz="6000" b="1" i="1">
                <a:solidFill>
                  <a:srgbClr val="FF3300"/>
                </a:solidFill>
                <a:latin typeface=".VnAristote" pitchFamily="34" charset="0"/>
              </a:rPr>
              <a:t>§Ìn ®á</a:t>
            </a:r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>
            <a:off x="7899400" y="444500"/>
            <a:ext cx="1054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9534" name="Rectangle 30"/>
          <p:cNvSpPr>
            <a:spLocks noChangeArrowheads="1"/>
          </p:cNvSpPr>
          <p:nvPr/>
        </p:nvSpPr>
        <p:spPr bwMode="auto">
          <a:xfrm>
            <a:off x="7950200" y="558800"/>
            <a:ext cx="635000" cy="170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35" name="Oval 31"/>
          <p:cNvSpPr>
            <a:spLocks noChangeArrowheads="1"/>
          </p:cNvSpPr>
          <p:nvPr/>
        </p:nvSpPr>
        <p:spPr bwMode="auto">
          <a:xfrm>
            <a:off x="8128000" y="698500"/>
            <a:ext cx="368300" cy="330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36" name="Oval 32"/>
          <p:cNvSpPr>
            <a:spLocks noChangeArrowheads="1"/>
          </p:cNvSpPr>
          <p:nvPr/>
        </p:nvSpPr>
        <p:spPr bwMode="auto">
          <a:xfrm>
            <a:off x="8115300" y="1155700"/>
            <a:ext cx="368300" cy="330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37" name="Oval 33"/>
          <p:cNvSpPr>
            <a:spLocks noChangeArrowheads="1"/>
          </p:cNvSpPr>
          <p:nvPr/>
        </p:nvSpPr>
        <p:spPr bwMode="auto">
          <a:xfrm>
            <a:off x="8115300" y="1676400"/>
            <a:ext cx="368300" cy="330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38" name="Rectangle 34"/>
          <p:cNvSpPr>
            <a:spLocks noChangeArrowheads="1"/>
          </p:cNvSpPr>
          <p:nvPr/>
        </p:nvSpPr>
        <p:spPr bwMode="auto">
          <a:xfrm>
            <a:off x="8153400" y="2273300"/>
            <a:ext cx="241300" cy="138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39" name="Line 35"/>
          <p:cNvSpPr>
            <a:spLocks noChangeShapeType="1"/>
          </p:cNvSpPr>
          <p:nvPr/>
        </p:nvSpPr>
        <p:spPr bwMode="auto">
          <a:xfrm>
            <a:off x="8178800" y="2705100"/>
            <a:ext cx="190500" cy="127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40" name="Line 36"/>
          <p:cNvSpPr>
            <a:spLocks noChangeShapeType="1"/>
          </p:cNvSpPr>
          <p:nvPr/>
        </p:nvSpPr>
        <p:spPr bwMode="auto">
          <a:xfrm>
            <a:off x="8204200" y="3073400"/>
            <a:ext cx="165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9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149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30" grpId="0" animBg="1"/>
      <p:bldP spid="1495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228600"/>
            <a:ext cx="8445500" cy="1649413"/>
          </a:xfrm>
          <a:solidFill>
            <a:srgbClr val="FFFF00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990000"/>
                </a:solidFill>
                <a:latin typeface=".VnTime" pitchFamily="34" charset="0"/>
              </a:rPr>
              <a:t>An </a:t>
            </a:r>
            <a:r>
              <a:rPr lang="en-US" sz="2400" b="1" u="sng" dirty="0" err="1">
                <a:solidFill>
                  <a:srgbClr val="990000"/>
                </a:solidFill>
                <a:latin typeface=".VnTime" pitchFamily="34" charset="0"/>
              </a:rPr>
              <a:t>toµn</a:t>
            </a:r>
            <a:r>
              <a:rPr lang="en-US" sz="2400" b="1" u="sng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US" sz="2400" b="1" u="sng" dirty="0" err="1">
                <a:solidFill>
                  <a:srgbClr val="990000"/>
                </a:solidFill>
                <a:latin typeface=".VnTime" pitchFamily="34" charset="0"/>
              </a:rPr>
              <a:t>giao</a:t>
            </a:r>
            <a:r>
              <a:rPr lang="en-US" sz="2400" b="1" u="sng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US" sz="2400" b="1" u="sng" dirty="0" err="1">
                <a:solidFill>
                  <a:srgbClr val="990000"/>
                </a:solidFill>
                <a:latin typeface=".VnTime" pitchFamily="34" charset="0"/>
              </a:rPr>
              <a:t>th«ng</a:t>
            </a:r>
            <a:r>
              <a:rPr lang="en-US" sz="2400" b="1" dirty="0">
                <a:solidFill>
                  <a:srgbClr val="990000"/>
                </a:solidFill>
                <a:latin typeface=".VnTime" pitchFamily="34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u="sng" dirty="0" err="1">
                <a:solidFill>
                  <a:srgbClr val="990000"/>
                </a:solidFill>
                <a:latin typeface=".VnTime" pitchFamily="34" charset="0"/>
              </a:rPr>
              <a:t>Bµi</a:t>
            </a:r>
            <a:r>
              <a:rPr lang="en-US" sz="2400" b="1" u="sng" dirty="0">
                <a:solidFill>
                  <a:srgbClr val="990000"/>
                </a:solidFill>
                <a:latin typeface=".VnTime" pitchFamily="34" charset="0"/>
              </a:rPr>
              <a:t> 3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           </a:t>
            </a:r>
            <a:r>
              <a:rPr lang="en-US" sz="2400" b="1" dirty="0" err="1">
                <a:solidFill>
                  <a:srgbClr val="0000FF"/>
                </a:solidFill>
                <a:latin typeface=".VnTimeH" pitchFamily="34" charset="0"/>
              </a:rPr>
              <a:t>HiÖu</a:t>
            </a: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H" pitchFamily="34" charset="0"/>
              </a:rPr>
              <a:t>lÖnh</a:t>
            </a: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H" pitchFamily="34" charset="0"/>
              </a:rPr>
              <a:t>cña</a:t>
            </a: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H" pitchFamily="34" charset="0"/>
              </a:rPr>
              <a:t>c¶nh</a:t>
            </a: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H" pitchFamily="34" charset="0"/>
              </a:rPr>
              <a:t>s¸t</a:t>
            </a: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H" pitchFamily="34" charset="0"/>
              </a:rPr>
              <a:t>giao</a:t>
            </a: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H" pitchFamily="34" charset="0"/>
              </a:rPr>
              <a:t>th«ng</a:t>
            </a:r>
            <a:endParaRPr lang="en-US" sz="2400" b="1" dirty="0">
              <a:solidFill>
                <a:srgbClr val="0000FF"/>
              </a:solidFill>
              <a:latin typeface=".VnTimeH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                    </a:t>
            </a:r>
            <a:r>
              <a:rPr lang="en-US" sz="2400" b="1" dirty="0" err="1">
                <a:solidFill>
                  <a:srgbClr val="0000FF"/>
                </a:solidFill>
                <a:latin typeface=".VnTimeH" pitchFamily="34" charset="0"/>
              </a:rPr>
              <a:t>BiÓn</a:t>
            </a: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H" pitchFamily="34" charset="0"/>
              </a:rPr>
              <a:t>b¸o</a:t>
            </a: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H" pitchFamily="34" charset="0"/>
              </a:rPr>
              <a:t>hiÖu</a:t>
            </a: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H" pitchFamily="34" charset="0"/>
              </a:rPr>
              <a:t>giao</a:t>
            </a: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H" pitchFamily="34" charset="0"/>
              </a:rPr>
              <a:t>th«ng</a:t>
            </a: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®­</a:t>
            </a:r>
            <a:r>
              <a:rPr lang="en-US" sz="2400" b="1" dirty="0" err="1">
                <a:solidFill>
                  <a:srgbClr val="0000FF"/>
                </a:solidFill>
                <a:latin typeface=".VnTimeH" pitchFamily="34" charset="0"/>
              </a:rPr>
              <a:t>êng</a:t>
            </a: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H" pitchFamily="34" charset="0"/>
              </a:rPr>
              <a:t>bé</a:t>
            </a:r>
            <a:endParaRPr lang="en-US" sz="2400" b="1" dirty="0">
              <a:solidFill>
                <a:srgbClr val="0000FF"/>
              </a:solidFill>
              <a:latin typeface=".VnTimeH" pitchFamily="34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rgbClr val="0000FF"/>
              </a:solidFill>
              <a:latin typeface=".VnTimeH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395413" y="2468563"/>
            <a:ext cx="1797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1181100" y="2266950"/>
            <a:ext cx="7785100" cy="466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* </a:t>
            </a: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Ho¹t ®éng 1: T×m hiÓu hiÖu lÖnh cña c¶nh s¸t giao th«ng.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3365500" y="39243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.VnTime" pitchFamily="34" charset="0"/>
              </a:rPr>
              <a:t>- Dïng cßi, tay,  gËy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animBg="1"/>
      <p:bldP spid="184325" grpId="1" animBg="1"/>
      <p:bldP spid="1843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600200" y="622300"/>
            <a:ext cx="7620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endParaRPr lang="en-US" sz="2800" b="1" i="1">
              <a:solidFill>
                <a:srgbClr val="000099"/>
              </a:solidFill>
              <a:latin typeface=".VnTime" pitchFamily="34" charset="0"/>
            </a:endParaRPr>
          </a:p>
        </p:txBody>
      </p:sp>
      <p:pic>
        <p:nvPicPr>
          <p:cNvPr id="140307" name="Picture 19" descr="DSC_1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663" y="500063"/>
            <a:ext cx="2212975" cy="3770312"/>
          </a:xfrm>
          <a:prstGeom prst="rect">
            <a:avLst/>
          </a:prstGeom>
          <a:noFill/>
        </p:spPr>
      </p:pic>
      <p:pic>
        <p:nvPicPr>
          <p:cNvPr id="140308" name="Picture 20" descr="DSC_1406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363" y="512763"/>
            <a:ext cx="2390775" cy="3711575"/>
          </a:xfrm>
          <a:prstGeom prst="rect">
            <a:avLst/>
          </a:prstGeom>
          <a:noFill/>
        </p:spPr>
      </p:pic>
      <p:pic>
        <p:nvPicPr>
          <p:cNvPr id="140309" name="Picture 21" descr="DSC_1407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9388" y="538163"/>
            <a:ext cx="2462212" cy="3648075"/>
          </a:xfrm>
          <a:prstGeom prst="rect">
            <a:avLst/>
          </a:prstGeom>
          <a:noFill/>
        </p:spPr>
      </p:pic>
      <p:sp>
        <p:nvSpPr>
          <p:cNvPr id="140311" name="Text Box 23"/>
          <p:cNvSpPr txBox="1">
            <a:spLocks noChangeArrowheads="1"/>
          </p:cNvSpPr>
          <p:nvPr/>
        </p:nvSpPr>
        <p:spPr bwMode="auto">
          <a:xfrm>
            <a:off x="2184400" y="4229100"/>
            <a:ext cx="330200" cy="342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0312" name="Text Box 24"/>
          <p:cNvSpPr txBox="1">
            <a:spLocks noChangeArrowheads="1"/>
          </p:cNvSpPr>
          <p:nvPr/>
        </p:nvSpPr>
        <p:spPr bwMode="auto">
          <a:xfrm>
            <a:off x="5029200" y="4216400"/>
            <a:ext cx="355600" cy="342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0313" name="Text Box 25"/>
          <p:cNvSpPr txBox="1">
            <a:spLocks noChangeArrowheads="1"/>
          </p:cNvSpPr>
          <p:nvPr/>
        </p:nvSpPr>
        <p:spPr bwMode="auto">
          <a:xfrm>
            <a:off x="7493000" y="4178300"/>
            <a:ext cx="355600" cy="342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0316" name="Text Box 28"/>
          <p:cNvSpPr txBox="1">
            <a:spLocks noChangeArrowheads="1"/>
          </p:cNvSpPr>
          <p:nvPr/>
        </p:nvSpPr>
        <p:spPr bwMode="auto">
          <a:xfrm>
            <a:off x="901700" y="4216400"/>
            <a:ext cx="7823200" cy="258532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 dirty="0" err="1">
                <a:solidFill>
                  <a:srgbClr val="FFFF00"/>
                </a:solidFill>
                <a:latin typeface=".VnTime" pitchFamily="34" charset="0"/>
              </a:rPr>
              <a:t>NÕu</a:t>
            </a:r>
            <a:r>
              <a:rPr lang="en-US" sz="1800" b="1" u="sng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1800" b="1" u="sng" dirty="0" err="1">
                <a:solidFill>
                  <a:srgbClr val="FFFF00"/>
                </a:solidFill>
                <a:latin typeface=".VnTime" pitchFamily="34" charset="0"/>
              </a:rPr>
              <a:t>ng­êi</a:t>
            </a:r>
            <a:r>
              <a:rPr lang="en-US" sz="1800" b="1" u="sng" dirty="0">
                <a:solidFill>
                  <a:srgbClr val="FFFF00"/>
                </a:solidFill>
                <a:latin typeface=".VnTime" pitchFamily="34" charset="0"/>
              </a:rPr>
              <a:t> ®</a:t>
            </a:r>
            <a:r>
              <a:rPr lang="en-US" sz="1800" b="1" u="sng" dirty="0" err="1">
                <a:solidFill>
                  <a:srgbClr val="FFFF00"/>
                </a:solidFill>
                <a:latin typeface=".VnTime" pitchFamily="34" charset="0"/>
              </a:rPr>
              <a:t>iÒu</a:t>
            </a:r>
            <a:r>
              <a:rPr lang="en-US" sz="1800" b="1" u="sng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1800" b="1" u="sng" dirty="0" err="1">
                <a:solidFill>
                  <a:srgbClr val="FFFF00"/>
                </a:solidFill>
                <a:latin typeface=".VnTime" pitchFamily="34" charset="0"/>
              </a:rPr>
              <a:t>khiÓn</a:t>
            </a:r>
            <a:r>
              <a:rPr lang="en-US" sz="1800" b="1" u="sng" dirty="0">
                <a:solidFill>
                  <a:srgbClr val="FFFF00"/>
                </a:solidFill>
                <a:latin typeface=".VnTime" pitchFamily="34" charset="0"/>
              </a:rPr>
              <a:t> dang </a:t>
            </a:r>
            <a:r>
              <a:rPr lang="en-US" sz="1800" b="1" u="sng" dirty="0" err="1">
                <a:solidFill>
                  <a:srgbClr val="FFFF00"/>
                </a:solidFill>
                <a:latin typeface=".VnTime" pitchFamily="34" charset="0"/>
              </a:rPr>
              <a:t>ngang</a:t>
            </a:r>
            <a:r>
              <a:rPr lang="en-US" sz="1800" b="1" u="sng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1800" b="1" u="sng" dirty="0" err="1">
                <a:solidFill>
                  <a:srgbClr val="FFFF00"/>
                </a:solidFill>
                <a:latin typeface=".VnTime" pitchFamily="34" charset="0"/>
              </a:rPr>
              <a:t>hai</a:t>
            </a:r>
            <a:r>
              <a:rPr lang="en-US" sz="1800" b="1" u="sng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1800" b="1" u="sng" dirty="0" err="1">
                <a:solidFill>
                  <a:srgbClr val="FFFF00"/>
                </a:solidFill>
                <a:latin typeface=".VnTime" pitchFamily="34" charset="0"/>
              </a:rPr>
              <a:t>tay</a:t>
            </a:r>
            <a:r>
              <a:rPr lang="en-US" sz="1800" b="1" u="sng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1800" b="1" u="sng" dirty="0" err="1">
                <a:solidFill>
                  <a:srgbClr val="FFFF00"/>
                </a:solidFill>
                <a:latin typeface=".VnTime" pitchFamily="34" charset="0"/>
              </a:rPr>
              <a:t>hoÆc</a:t>
            </a:r>
            <a:r>
              <a:rPr lang="en-US" sz="1800" b="1" u="sng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1800" b="1" u="sng" dirty="0" err="1">
                <a:solidFill>
                  <a:srgbClr val="FFFF00"/>
                </a:solidFill>
                <a:latin typeface=".VnTime" pitchFamily="34" charset="0"/>
              </a:rPr>
              <a:t>mét</a:t>
            </a:r>
            <a:r>
              <a:rPr lang="en-US" sz="1800" b="1" u="sng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1800" b="1" u="sng" dirty="0" err="1">
                <a:solidFill>
                  <a:srgbClr val="FFFF00"/>
                </a:solidFill>
                <a:latin typeface=".VnTime" pitchFamily="34" charset="0"/>
              </a:rPr>
              <a:t>tay</a:t>
            </a:r>
            <a:r>
              <a:rPr lang="en-US" sz="1800" b="1" u="sng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1800" b="1" u="sng" dirty="0" err="1">
                <a:solidFill>
                  <a:srgbClr val="FFFF00"/>
                </a:solidFill>
                <a:latin typeface=".VnTime" pitchFamily="34" charset="0"/>
              </a:rPr>
              <a:t>th</a:t>
            </a:r>
            <a:r>
              <a:rPr lang="en-US" sz="1800" b="1" u="sng" dirty="0">
                <a:solidFill>
                  <a:srgbClr val="FFFF00"/>
                </a:solidFill>
                <a:latin typeface=".VnTime" pitchFamily="34" charset="0"/>
              </a:rPr>
              <a:t>×: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+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C¸c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lo¹i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xe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vµ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ng­êi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®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i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bé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®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i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tõ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phÝa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.VnTime" pitchFamily="34" charset="0"/>
              </a:rPr>
              <a:t>tr­íc</a:t>
            </a:r>
            <a:r>
              <a:rPr lang="en-US" sz="1800" b="1" dirty="0">
                <a:solidFill>
                  <a:srgbClr val="FFFF00"/>
                </a:solidFill>
                <a:latin typeface=".VnTime" pitchFamily="34" charset="0"/>
              </a:rPr>
              <a:t> vµ </a:t>
            </a:r>
            <a:r>
              <a:rPr lang="en-US" sz="1800" b="1" dirty="0" err="1">
                <a:solidFill>
                  <a:srgbClr val="FFFF00"/>
                </a:solidFill>
                <a:latin typeface=".VnTime" pitchFamily="34" charset="0"/>
              </a:rPr>
              <a:t>sau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ng­êi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®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iÒu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khiÓn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ph¶i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.VnTime" pitchFamily="34" charset="0"/>
              </a:rPr>
              <a:t>dõng</a:t>
            </a:r>
            <a:r>
              <a:rPr lang="en-US" sz="1800" b="1" dirty="0">
                <a:solidFill>
                  <a:srgbClr val="FFFF00"/>
                </a:solidFill>
                <a:latin typeface=".VnTime" pitchFamily="34" charset="0"/>
              </a:rPr>
              <a:t> l¹i.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+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C¸c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lo¹i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xe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®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i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tõ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®­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êng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phÝa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.VnTime" pitchFamily="34" charset="0"/>
              </a:rPr>
              <a:t>bªn</a:t>
            </a:r>
            <a:r>
              <a:rPr lang="en-US" sz="1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.VnTime" pitchFamily="34" charset="0"/>
              </a:rPr>
              <a:t>ph¶i</a:t>
            </a:r>
            <a:r>
              <a:rPr lang="en-US" sz="1800" b="1" dirty="0">
                <a:solidFill>
                  <a:srgbClr val="FFFF00"/>
                </a:solidFill>
                <a:latin typeface=".VnTime" pitchFamily="34" charset="0"/>
              </a:rPr>
              <a:t> vµ </a:t>
            </a:r>
            <a:r>
              <a:rPr lang="en-US" sz="1800" b="1" dirty="0" err="1">
                <a:solidFill>
                  <a:srgbClr val="FFFF00"/>
                </a:solidFill>
                <a:latin typeface=".VnTime" pitchFamily="34" charset="0"/>
              </a:rPr>
              <a:t>bªn</a:t>
            </a:r>
            <a:r>
              <a:rPr lang="en-US" sz="1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.VnTime" pitchFamily="34" charset="0"/>
              </a:rPr>
              <a:t>tr¸i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®­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îc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phÐp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>
                <a:solidFill>
                  <a:srgbClr val="FFFF00"/>
                </a:solidFill>
                <a:latin typeface=".VnTime" pitchFamily="34" charset="0"/>
              </a:rPr>
              <a:t>®</a:t>
            </a:r>
            <a:r>
              <a:rPr lang="en-US" sz="1800" b="1" dirty="0" err="1">
                <a:solidFill>
                  <a:srgbClr val="FFFF00"/>
                </a:solidFill>
                <a:latin typeface=".VnTime" pitchFamily="34" charset="0"/>
              </a:rPr>
              <a:t>i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th¼ng vµ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rÏ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ph¶i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,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rÏ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tr¸i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+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Ng­êi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®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i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bé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®­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îc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qua ®­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êng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ë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phÝa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tr­íc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mÆt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vµ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sau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l­ng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ng­êi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®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iÒu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khiÓn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endParaRPr lang="en-US" sz="1800" b="1" dirty="0" smtClean="0">
              <a:solidFill>
                <a:schemeClr val="accent2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  <a:latin typeface=".VnTime" pitchFamily="34" charset="0"/>
              </a:rPr>
              <a:t>( 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®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i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bé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trªn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 v¹ch tr¾ng ®Ó qua ®­</a:t>
            </a:r>
            <a:r>
              <a:rPr lang="en-US" sz="1800" b="1" dirty="0" err="1">
                <a:solidFill>
                  <a:schemeClr val="accent2"/>
                </a:solidFill>
                <a:latin typeface=".VnTime" pitchFamily="34" charset="0"/>
              </a:rPr>
              <a:t>êng</a:t>
            </a:r>
            <a:r>
              <a:rPr lang="en-US" sz="1800" b="1" dirty="0">
                <a:solidFill>
                  <a:schemeClr val="accent2"/>
                </a:solidFill>
                <a:latin typeface=".VnTime" pitchFamily="34" charset="0"/>
              </a:rPr>
              <a:t>)</a:t>
            </a:r>
          </a:p>
        </p:txBody>
      </p:sp>
      <p:sp>
        <p:nvSpPr>
          <p:cNvPr id="140318" name="Text Box 30"/>
          <p:cNvSpPr txBox="1">
            <a:spLocks noChangeArrowheads="1"/>
          </p:cNvSpPr>
          <p:nvPr/>
        </p:nvSpPr>
        <p:spPr bwMode="auto">
          <a:xfrm>
            <a:off x="2311400" y="0"/>
            <a:ext cx="53721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Quan s¸t ®éng t¸c tay cña chó c¶nh s¸t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1" grpId="0" animBg="1"/>
      <p:bldP spid="140312" grpId="0" animBg="1"/>
      <p:bldP spid="140313" grpId="0" animBg="1"/>
      <p:bldP spid="1403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2822" name="Picture 6" descr="DSC_140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195263"/>
            <a:ext cx="3194050" cy="4791075"/>
          </a:xfrm>
          <a:prstGeom prst="rect">
            <a:avLst/>
          </a:prstGeom>
          <a:noFill/>
        </p:spPr>
      </p:pic>
      <p:pic>
        <p:nvPicPr>
          <p:cNvPr id="162823" name="Picture 7" descr="DSC_1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850" y="182563"/>
            <a:ext cx="3194050" cy="4791075"/>
          </a:xfrm>
          <a:prstGeom prst="rect">
            <a:avLst/>
          </a:prstGeom>
          <a:noFill/>
        </p:spPr>
      </p:pic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2197100" y="5257800"/>
            <a:ext cx="482600" cy="342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2832" name="Text Box 16"/>
          <p:cNvSpPr txBox="1">
            <a:spLocks noGrp="1" noChangeArrowheads="1"/>
          </p:cNvSpPr>
          <p:nvPr>
            <p:ph type="body" idx="1"/>
          </p:nvPr>
        </p:nvSpPr>
        <p:spPr>
          <a:xfrm>
            <a:off x="6464300" y="5207000"/>
            <a:ext cx="495300" cy="430213"/>
          </a:xfrm>
          <a:solidFill>
            <a:srgbClr val="0000FF"/>
          </a:solidFill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chemeClr val="bg1"/>
                </a:solidFill>
                <a:latin typeface=".VnTimeH" pitchFamily="34" charset="0"/>
              </a:rPr>
              <a:t>5</a:t>
            </a:r>
          </a:p>
        </p:txBody>
      </p:sp>
      <p:sp>
        <p:nvSpPr>
          <p:cNvPr id="162836" name="Text Box 20"/>
          <p:cNvSpPr txBox="1">
            <a:spLocks noChangeArrowheads="1"/>
          </p:cNvSpPr>
          <p:nvPr/>
        </p:nvSpPr>
        <p:spPr bwMode="auto">
          <a:xfrm>
            <a:off x="1320800" y="5194300"/>
            <a:ext cx="6858000" cy="7794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.VnTime" pitchFamily="34" charset="0"/>
              </a:rPr>
              <a:t>  </a:t>
            </a:r>
            <a:r>
              <a:rPr lang="en-US" sz="1800" b="1" u="sng">
                <a:solidFill>
                  <a:srgbClr val="FFFF00"/>
                </a:solidFill>
                <a:latin typeface=".VnTime" pitchFamily="34" charset="0"/>
              </a:rPr>
              <a:t>-NÕu ng­êi ®iÒu khiÓn gi¬ tay lªn ®Çu (theo chiÒu th¼ng ®øng):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.VnTime" pitchFamily="34" charset="0"/>
              </a:rPr>
              <a:t>   </a:t>
            </a:r>
            <a:r>
              <a:rPr lang="en-US" sz="1800" b="1">
                <a:solidFill>
                  <a:schemeClr val="bg1"/>
                </a:solidFill>
                <a:latin typeface=".VnTime" pitchFamily="34" charset="0"/>
              </a:rPr>
              <a:t>TÊt c¶ c¸c lo¹i xe vµ ng­êi ®i bé </a:t>
            </a:r>
            <a:r>
              <a:rPr lang="en-US" sz="1800" b="1">
                <a:solidFill>
                  <a:srgbClr val="FFFF00"/>
                </a:solidFill>
                <a:latin typeface=".VnTime" pitchFamily="34" charset="0"/>
              </a:rPr>
              <a:t>ph¶i dõng l¹i.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9" grpId="0" animBg="1"/>
      <p:bldP spid="162832" grpId="0" animBg="1"/>
      <p:bldP spid="1628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AutoShape 2"/>
          <p:cNvSpPr>
            <a:spLocks noChangeArrowheads="1"/>
          </p:cNvSpPr>
          <p:nvPr/>
        </p:nvSpPr>
        <p:spPr bwMode="auto">
          <a:xfrm>
            <a:off x="939800" y="0"/>
            <a:ext cx="7786688" cy="227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FF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sng" dirty="0" smtClean="0">
                <a:solidFill>
                  <a:srgbClr val="0000FF"/>
                </a:solidFill>
                <a:latin typeface=".VnTime" pitchFamily="34" charset="0"/>
              </a:rPr>
              <a:t>An </a:t>
            </a:r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toµn</a:t>
            </a:r>
            <a:r>
              <a:rPr lang="en-US" sz="20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giao</a:t>
            </a:r>
            <a:r>
              <a:rPr lang="en-US" sz="20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th«ng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</a:p>
          <a:p>
            <a:pPr algn="ctr"/>
            <a:r>
              <a:rPr lang="en-US" sz="2000" b="1" u="sng" dirty="0" err="1">
                <a:solidFill>
                  <a:srgbClr val="0000FF"/>
                </a:solidFill>
                <a:latin typeface=".VnTime" pitchFamily="34" charset="0"/>
              </a:rPr>
              <a:t>Bµi</a:t>
            </a:r>
            <a:r>
              <a:rPr lang="en-US" sz="2000" b="1" u="sng" dirty="0">
                <a:solidFill>
                  <a:srgbClr val="0000FF"/>
                </a:solidFill>
                <a:latin typeface=".VnTime" pitchFamily="34" charset="0"/>
              </a:rPr>
              <a:t> 3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</a:rPr>
              <a:t>HiÖu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lÖnh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cña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c¶nh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s¸t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giao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th«ng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           </a:t>
            </a:r>
            <a:r>
              <a:rPr lang="en-US" b="1" dirty="0" err="1">
                <a:solidFill>
                  <a:srgbClr val="0000FF"/>
                </a:solidFill>
              </a:rPr>
              <a:t>BiÓn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b¸o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hiÖu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giao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th«ng</a:t>
            </a:r>
            <a:r>
              <a:rPr lang="en-US" b="1" dirty="0">
                <a:solidFill>
                  <a:srgbClr val="0000FF"/>
                </a:solidFill>
              </a:rPr>
              <a:t> ®­</a:t>
            </a:r>
            <a:r>
              <a:rPr lang="en-US" b="1" dirty="0" err="1">
                <a:solidFill>
                  <a:srgbClr val="0000FF"/>
                </a:solidFill>
              </a:rPr>
              <a:t>êng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bé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 eaLnBrk="1" hangingPunct="1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0" y="1925638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.VnTime" pitchFamily="34" charset="0"/>
              </a:rPr>
              <a:t>            </a:t>
            </a:r>
          </a:p>
          <a:p>
            <a:endParaRPr lang="en-US" sz="2400">
              <a:solidFill>
                <a:srgbClr val="0000CC"/>
              </a:solidFill>
              <a:latin typeface=".VnTime" pitchFamily="34" charset="0"/>
            </a:endParaRPr>
          </a:p>
          <a:p>
            <a:endParaRPr lang="en-US" sz="2400">
              <a:solidFill>
                <a:srgbClr val="0000CC"/>
              </a:solidFill>
              <a:latin typeface=".VnTime" pitchFamily="34" charset="0"/>
            </a:endParaRPr>
          </a:p>
          <a:p>
            <a:endParaRPr lang="en-US" sz="2400">
              <a:solidFill>
                <a:srgbClr val="0000CC"/>
              </a:solidFill>
              <a:latin typeface=".VnTime" pitchFamily="34" charset="0"/>
            </a:endParaRPr>
          </a:p>
          <a:p>
            <a:endParaRPr lang="en-US" sz="2400">
              <a:solidFill>
                <a:srgbClr val="0000CC"/>
              </a:solidFill>
              <a:latin typeface=".VnTime" pitchFamily="34" charset="0"/>
            </a:endParaRPr>
          </a:p>
          <a:p>
            <a:endParaRPr lang="en-US" sz="2000">
              <a:solidFill>
                <a:srgbClr val="0000CC"/>
              </a:solidFill>
              <a:latin typeface=".VnTime" pitchFamily="34" charset="0"/>
            </a:endParaRPr>
          </a:p>
          <a:p>
            <a:r>
              <a:rPr lang="en-US" sz="2400">
                <a:solidFill>
                  <a:srgbClr val="0000CC"/>
                </a:solidFill>
                <a:latin typeface=".VnTime" pitchFamily="34" charset="0"/>
              </a:rPr>
              <a:t>            </a:t>
            </a: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1066800" y="3492500"/>
            <a:ext cx="7251700" cy="8223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.VnTime" pitchFamily="34" charset="0"/>
              </a:rPr>
              <a:t>. Nghiªm chØnh chÊp hµnh theo hiÖu lÖnh cña c¶nh s¸t giao th«ng ®Ó ®¶m b¶o an toµn khi ®i trªn ®­êng.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89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9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9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89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89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8" grpId="0" uiExpand="1" build="allAtOnce"/>
      <p:bldP spid="1689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WordArt 4"/>
          <p:cNvSpPr>
            <a:spLocks noChangeArrowheads="1" noChangeShapeType="1" noTextEdit="1"/>
          </p:cNvSpPr>
          <p:nvPr/>
        </p:nvSpPr>
        <p:spPr bwMode="auto">
          <a:xfrm rot="-123062">
            <a:off x="4043363" y="0"/>
            <a:ext cx="2139950" cy="16478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606"/>
              </a:avLst>
            </a:prstTxWarp>
          </a:bodyPr>
          <a:lstStyle/>
          <a:p>
            <a:r>
              <a:rPr lang="en-US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>
                        <a:alpha val="30000"/>
                      </a:srgbClr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3DH"/>
              </a:rPr>
              <a:t>Trß ch¬i :</a:t>
            </a:r>
          </a:p>
        </p:txBody>
      </p:sp>
      <p:sp>
        <p:nvSpPr>
          <p:cNvPr id="197637" name="WordArt 5"/>
          <p:cNvSpPr>
            <a:spLocks noChangeArrowheads="1" noChangeShapeType="1" noTextEdit="1"/>
          </p:cNvSpPr>
          <p:nvPr/>
        </p:nvSpPr>
        <p:spPr bwMode="auto">
          <a:xfrm>
            <a:off x="381000" y="1320800"/>
            <a:ext cx="8229600" cy="4456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2400" kern="10">
                <a:ln/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3DH"/>
              </a:rPr>
              <a:t>Em tËp lµm c¶nh s¸t giao th«ng</a:t>
            </a:r>
          </a:p>
        </p:txBody>
      </p:sp>
      <p:pic>
        <p:nvPicPr>
          <p:cNvPr id="197638" name="Picture 6" descr="DSC_1406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190500"/>
            <a:ext cx="1403350" cy="2151063"/>
          </a:xfrm>
          <a:prstGeom prst="rect">
            <a:avLst/>
          </a:prstGeom>
          <a:noFill/>
        </p:spPr>
      </p:pic>
      <p:pic>
        <p:nvPicPr>
          <p:cNvPr id="197639" name="Picture 7" descr="DSC_1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150" y="3927475"/>
            <a:ext cx="1708150" cy="2562225"/>
          </a:xfrm>
          <a:prstGeom prst="rect">
            <a:avLst/>
          </a:prstGeom>
          <a:noFill/>
        </p:spPr>
      </p:pic>
      <p:pic>
        <p:nvPicPr>
          <p:cNvPr id="197640" name="Picture 8" descr="DSC_1407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2888" y="4381500"/>
            <a:ext cx="1547812" cy="209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  <p:bldP spid="1976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en-US" sz="3200" u="sng">
                <a:solidFill>
                  <a:schemeClr val="accent2"/>
                </a:solidFill>
                <a:latin typeface=".VnTime" pitchFamily="34" charset="0"/>
              </a:rPr>
              <a:t>Ho¹t ®éng 2</a:t>
            </a: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</a:t>
            </a:r>
            <a:br>
              <a:rPr lang="en-US" sz="3200">
                <a:solidFill>
                  <a:schemeClr val="accent2"/>
                </a:solidFill>
                <a:latin typeface=".VnTime" pitchFamily="34" charset="0"/>
              </a:rPr>
            </a:br>
            <a:r>
              <a:rPr lang="en-US" sz="2800" b="1">
                <a:solidFill>
                  <a:schemeClr val="accent2"/>
                </a:solidFill>
                <a:latin typeface=".VnTime" pitchFamily="34" charset="0"/>
              </a:rPr>
              <a:t>T×m hiÓu vÒ biÓn b¸o hiÖu giao th«ng ®­êng bé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1433513" y="4178300"/>
            <a:ext cx="244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0477" name="Rectangle 13"/>
          <p:cNvSpPr>
            <a:spLocks noChangeArrowheads="1"/>
          </p:cNvSpPr>
          <p:nvPr/>
        </p:nvSpPr>
        <p:spPr bwMode="auto">
          <a:xfrm>
            <a:off x="457200" y="1663700"/>
            <a:ext cx="8331200" cy="6842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- Quan s¸t nªu ®Æc ®iÓm,  tªn gäi vµ ý nghÜa cña  biÓn b¸o sau:</a:t>
            </a:r>
          </a:p>
        </p:txBody>
      </p:sp>
      <p:pic>
        <p:nvPicPr>
          <p:cNvPr id="190479" name="Picture 15" descr="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187700"/>
            <a:ext cx="15303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80" name="Picture 16" descr="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149600"/>
            <a:ext cx="14287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81" name="Picture 17" descr="1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264400" y="3111500"/>
            <a:ext cx="1598613" cy="1573213"/>
          </a:xfrm>
          <a:ln/>
        </p:spPr>
      </p:pic>
      <p:sp>
        <p:nvSpPr>
          <p:cNvPr id="190482" name="Text Box 18"/>
          <p:cNvSpPr txBox="1">
            <a:spLocks noChangeArrowheads="1"/>
          </p:cNvSpPr>
          <p:nvPr/>
        </p:nvSpPr>
        <p:spPr bwMode="auto">
          <a:xfrm>
            <a:off x="2146300" y="1625600"/>
            <a:ext cx="427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59551"/>
  <p:tag name="VIOLETTITLE" val="An toàn giao thong bài 3 lớp 2 "/>
  <p:tag name="VIOLETLESSON" val="3"/>
  <p:tag name="VIOLETCATID" val="8048896"/>
  <p:tag name="VIOLETSUBJECT" val="An toàn giao thông 2"/>
  <p:tag name="VIOLETAUTHORID" val="926465"/>
  <p:tag name="VIOLETAUTHORNAME" val="Nguyễn Viết Dũng"/>
  <p:tag name="VIOLETAUTHORAVATAR" val="0/926/465/avatar.jpg"/>
  <p:tag name="VIOLETAUTHORADDRESS" val="Trường THCS Quảng Liên - Quảng Bình"/>
  <p:tag name="VIOLETDATE" val="2009-10-25 08:36:47"/>
  <p:tag name="VIOLETHIT" val="237"/>
  <p:tag name="VIOLETLIKE" val="0"/>
  <p:tag name="MMPROD_NEXTUNIQUEID" val="10013"/>
  <p:tag name="MMPROD_UIDATA" val="&lt;database version=&quot;7.0&quot;&gt;&lt;object type=&quot;1&quot; unique_id=&quot;10001&quot;&gt;&lt;object type=&quot;2&quot; unique_id=&quot;10532&quot;&gt;&lt;object type=&quot;3&quot; unique_id=&quot;10535&quot;&gt;&lt;property id=&quot;20148&quot; value=&quot;5&quot;/&gt;&lt;property id=&quot;20300&quot; value=&quot;Slide 2&quot;/&gt;&lt;property id=&quot;20307&quot; value=&quot;386&quot;/&gt;&lt;/object&gt;&lt;object type=&quot;3&quot; unique_id=&quot;10536&quot;&gt;&lt;property id=&quot;20148&quot; value=&quot;5&quot;/&gt;&lt;property id=&quot;20300&quot; value=&quot;Slide 3&quot;/&gt;&lt;property id=&quot;20307&quot; value=&quot;358&quot;/&gt;&lt;/object&gt;&lt;object type=&quot;3&quot; unique_id=&quot;10537&quot;&gt;&lt;property id=&quot;20148&quot; value=&quot;5&quot;/&gt;&lt;property id=&quot;20300&quot; value=&quot;Slide 4&quot;/&gt;&lt;property id=&quot;20307&quot; value=&quot;385&quot;/&gt;&lt;/object&gt;&lt;object type=&quot;3&quot; unique_id=&quot;10538&quot;&gt;&lt;property id=&quot;20148&quot; value=&quot;5&quot;/&gt;&lt;property id=&quot;20300&quot; value=&quot;Slide 5&quot;/&gt;&lt;property id=&quot;20307&quot; value=&quot;354&quot;/&gt;&lt;/object&gt;&lt;object type=&quot;3&quot; unique_id=&quot;10539&quot;&gt;&lt;property id=&quot;20148&quot; value=&quot;5&quot;/&gt;&lt;property id=&quot;20300&quot; value=&quot;Slide 6&quot;/&gt;&lt;property id=&quot;20307&quot; value=&quot;367&quot;/&gt;&lt;/object&gt;&lt;object type=&quot;3&quot; unique_id=&quot;10540&quot;&gt;&lt;property id=&quot;20148&quot; value=&quot;5&quot;/&gt;&lt;property id=&quot;20300&quot; value=&quot;Slide 7&quot;/&gt;&lt;property id=&quot;20307&quot; value=&quot;373&quot;/&gt;&lt;/object&gt;&lt;object type=&quot;3&quot; unique_id=&quot;10541&quot;&gt;&lt;property id=&quot;20148&quot; value=&quot;5&quot;/&gt;&lt;property id=&quot;20300&quot; value=&quot;Slide 8&quot;/&gt;&lt;property id=&quot;20307&quot; value=&quot;392&quot;/&gt;&lt;/object&gt;&lt;object type=&quot;3&quot; unique_id=&quot;10542&quot;&gt;&lt;property id=&quot;20148&quot; value=&quot;5&quot;/&gt;&lt;property id=&quot;20300&quot; value=&quot;Slide 9 - &amp;quot;Ho¹t ®éng 2: &amp;#x0D;&amp;#x0A;T×m hiÓu vÒ biÓn b¸o hiÖu giao th«ng ®­êng bé&amp;quot;&quot;/&gt;&lt;property id=&quot;20307&quot; value=&quot;388&quot;/&gt;&lt;/object&gt;&lt;object type=&quot;3&quot; unique_id=&quot;10543&quot;&gt;&lt;property id=&quot;20148&quot; value=&quot;5&quot;/&gt;&lt;property id=&quot;20300&quot; value=&quot;Slide 10 - &amp;quot;&amp;#x0D;&amp;#x0A;&amp;quot;&quot;/&gt;&lt;property id=&quot;20307&quot; value=&quot;377&quot;/&gt;&lt;/object&gt;&lt;object type=&quot;3&quot; unique_id=&quot;10544&quot;&gt;&lt;property id=&quot;20148&quot; value=&quot;5&quot;/&gt;&lt;property id=&quot;20300&quot; value=&quot;Slide 11&quot;/&gt;&lt;property id=&quot;20307&quot; value=&quot;376&quot;/&gt;&lt;/object&gt;&lt;object type=&quot;3&quot; unique_id=&quot;10545&quot;&gt;&lt;property id=&quot;20148&quot; value=&quot;5&quot;/&gt;&lt;property id=&quot;20300&quot; value=&quot;Slide 12&quot;/&gt;&lt;property id=&quot;20307&quot; value=&quot;348&quot;/&gt;&lt;/object&gt;&lt;object type=&quot;3&quot; unique_id=&quot;10546&quot;&gt;&lt;property id=&quot;20148&quot; value=&quot;5&quot;/&gt;&lt;property id=&quot;20300&quot; value=&quot;Slide 13&quot;/&gt;&lt;property id=&quot;20307&quot; value=&quot;393&quot;/&gt;&lt;/object&gt;&lt;object type=&quot;3&quot; unique_id=&quot;10547&quot;&gt;&lt;property id=&quot;20148&quot; value=&quot;5&quot;/&gt;&lt;property id=&quot;20300&quot; value=&quot;Slide 14&quot;/&gt;&lt;property id=&quot;20307&quot; value=&quot;341&quot;/&gt;&lt;/object&gt;&lt;object type=&quot;3&quot; unique_id=&quot;10605&quot;&gt;&lt;property id=&quot;20148&quot; value=&quot;5&quot;/&gt;&lt;property id=&quot;20300&quot; value=&quot;Slide 1&quot;/&gt;&lt;property id=&quot;20307&quot; value=&quot;395&quot;/&gt;&lt;/object&gt;&lt;/object&gt;&lt;object type=&quot;8&quot; unique_id=&quot;10568&quot;&gt;&lt;/object&gt;&lt;/object&gt;&lt;/database&gt;"/>
  <p:tag name="SECTOMILLISECCONVERTED" val="1"/>
  <p:tag name="ISPRING_RESOURCE_PATHS_HASH_PRESENTER" val="4f83739334668c8d3dda1387499718dce659e2d4"/>
</p:tagLst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3400</TotalTime>
  <Words>737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Balloons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Ho¹t ®éng 2:  T×m hiÓu vÒ biÓn b¸o hiÖu giao th«ng ®­êng bé</vt:lpstr>
      <vt:lpstr> </vt:lpstr>
      <vt:lpstr>Slide 11</vt:lpstr>
      <vt:lpstr>Slide 12</vt:lpstr>
      <vt:lpstr>Slide 13</vt:lpstr>
      <vt:lpstr>Slide 14</vt:lpstr>
    </vt:vector>
  </TitlesOfParts>
  <Company>May nha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AutoBVT</cp:lastModifiedBy>
  <cp:revision>323</cp:revision>
  <dcterms:created xsi:type="dcterms:W3CDTF">2007-10-03T10:56:22Z</dcterms:created>
  <dcterms:modified xsi:type="dcterms:W3CDTF">2016-10-10T06:38:04Z</dcterms:modified>
</cp:coreProperties>
</file>